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13" r:id="rId5"/>
    <p:sldId id="305" r:id="rId6"/>
    <p:sldId id="260" r:id="rId7"/>
    <p:sldId id="271" r:id="rId8"/>
    <p:sldId id="277" r:id="rId9"/>
    <p:sldId id="262" r:id="rId10"/>
    <p:sldId id="264" r:id="rId11"/>
    <p:sldId id="265" r:id="rId12"/>
    <p:sldId id="266" r:id="rId13"/>
    <p:sldId id="263" r:id="rId14"/>
    <p:sldId id="304" r:id="rId15"/>
    <p:sldId id="311" r:id="rId16"/>
    <p:sldId id="268" r:id="rId17"/>
    <p:sldId id="275" r:id="rId18"/>
    <p:sldId id="320" r:id="rId19"/>
    <p:sldId id="274" r:id="rId20"/>
    <p:sldId id="269" r:id="rId21"/>
    <p:sldId id="307" r:id="rId22"/>
    <p:sldId id="270" r:id="rId23"/>
    <p:sldId id="291" r:id="rId24"/>
    <p:sldId id="273" r:id="rId25"/>
    <p:sldId id="267" r:id="rId26"/>
    <p:sldId id="300" r:id="rId27"/>
    <p:sldId id="293" r:id="rId28"/>
    <p:sldId id="278" r:id="rId29"/>
    <p:sldId id="279" r:id="rId30"/>
    <p:sldId id="280" r:id="rId31"/>
    <p:sldId id="303" r:id="rId32"/>
    <p:sldId id="281" r:id="rId33"/>
    <p:sldId id="296" r:id="rId34"/>
    <p:sldId id="283" r:id="rId35"/>
    <p:sldId id="284" r:id="rId36"/>
    <p:sldId id="301" r:id="rId37"/>
    <p:sldId id="285" r:id="rId38"/>
    <p:sldId id="316" r:id="rId39"/>
    <p:sldId id="276" r:id="rId40"/>
    <p:sldId id="286" r:id="rId41"/>
    <p:sldId id="306" r:id="rId42"/>
    <p:sldId id="287" r:id="rId43"/>
    <p:sldId id="297" r:id="rId44"/>
    <p:sldId id="310" r:id="rId45"/>
    <p:sldId id="289" r:id="rId46"/>
    <p:sldId id="318" r:id="rId47"/>
    <p:sldId id="290" r:id="rId48"/>
    <p:sldId id="319" r:id="rId49"/>
    <p:sldId id="292" r:id="rId50"/>
    <p:sldId id="314" r:id="rId51"/>
    <p:sldId id="294" r:id="rId52"/>
    <p:sldId id="309" r:id="rId53"/>
    <p:sldId id="257" r:id="rId54"/>
    <p:sldId id="312" r:id="rId55"/>
    <p:sldId id="282" r:id="rId56"/>
    <p:sldId id="302" r:id="rId57"/>
    <p:sldId id="295" r:id="rId58"/>
    <p:sldId id="288" r:id="rId59"/>
    <p:sldId id="298" r:id="rId60"/>
    <p:sldId id="308" r:id="rId61"/>
    <p:sldId id="299" r:id="rId62"/>
    <p:sldId id="315" r:id="rId63"/>
    <p:sldId id="317" r:id="rId64"/>
    <p:sldId id="272" r:id="rId65"/>
    <p:sldId id="26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E469-6598-4266-8679-E7E0CC119507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63C-CBB2-4454-A809-13C948D32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0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E469-6598-4266-8679-E7E0CC119507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63C-CBB2-4454-A809-13C948D32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E469-6598-4266-8679-E7E0CC119507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63C-CBB2-4454-A809-13C948D32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2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E469-6598-4266-8679-E7E0CC119507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63C-CBB2-4454-A809-13C948D32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6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E469-6598-4266-8679-E7E0CC119507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63C-CBB2-4454-A809-13C948D32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4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E469-6598-4266-8679-E7E0CC119507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63C-CBB2-4454-A809-13C948D32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E469-6598-4266-8679-E7E0CC119507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63C-CBB2-4454-A809-13C948D32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1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E469-6598-4266-8679-E7E0CC119507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63C-CBB2-4454-A809-13C948D32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3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E469-6598-4266-8679-E7E0CC119507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63C-CBB2-4454-A809-13C948D32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1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E469-6598-4266-8679-E7E0CC119507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63C-CBB2-4454-A809-13C948D32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4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E469-6598-4266-8679-E7E0CC119507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A63C-CBB2-4454-A809-13C948D32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0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7E469-6598-4266-8679-E7E0CC119507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9A63C-CBB2-4454-A809-13C948D32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6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Pop Art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graduated from high school early.</a:t>
            </a:r>
          </a:p>
        </p:txBody>
      </p:sp>
    </p:spTree>
    <p:extLst>
      <p:ext uri="{BB962C8B-B14F-4D97-AF65-F5344CB8AC3E}">
        <p14:creationId xmlns:p14="http://schemas.microsoft.com/office/powerpoint/2010/main" val="24768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worked for a meteorologist as a hand model drawing symbols.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worked as a commercial artist.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attended Saturday art classes.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17" y="1600200"/>
            <a:ext cx="4994166" cy="4525963"/>
          </a:xfrm>
        </p:spPr>
      </p:pic>
    </p:spTree>
    <p:extLst>
      <p:ext uri="{BB962C8B-B14F-4D97-AF65-F5344CB8AC3E}">
        <p14:creationId xmlns:p14="http://schemas.microsoft.com/office/powerpoint/2010/main" val="16994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 The Art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42" y="1600200"/>
            <a:ext cx="6546716" cy="4525963"/>
          </a:xfrm>
        </p:spPr>
      </p:pic>
    </p:spTree>
    <p:extLst>
      <p:ext uri="{BB962C8B-B14F-4D97-AF65-F5344CB8AC3E}">
        <p14:creationId xmlns:p14="http://schemas.microsoft.com/office/powerpoint/2010/main" val="33023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My work uses a lot of repetition.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made video art to comment on life in the 1960s.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63" y="1600200"/>
            <a:ext cx="4253474" cy="4525963"/>
          </a:xfrm>
        </p:spPr>
      </p:pic>
    </p:spTree>
    <p:extLst>
      <p:ext uri="{BB962C8B-B14F-4D97-AF65-F5344CB8AC3E}">
        <p14:creationId xmlns:p14="http://schemas.microsoft.com/office/powerpoint/2010/main" val="40594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made art about mass-produced items you can find at the store.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had a normal middle class childhood.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like to make silk screen prints.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962944"/>
            <a:ext cx="5429250" cy="3800475"/>
          </a:xfrm>
        </p:spPr>
      </p:pic>
    </p:spTree>
    <p:extLst>
      <p:ext uri="{BB962C8B-B14F-4D97-AF65-F5344CB8AC3E}">
        <p14:creationId xmlns:p14="http://schemas.microsoft.com/office/powerpoint/2010/main" val="31162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use multiple unrealistic colors in many of my images.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used paint to create my most famous artworks.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created sculptures of </a:t>
            </a:r>
            <a:r>
              <a:rPr lang="en-US" dirty="0" err="1" smtClean="0"/>
              <a:t>Brillo</a:t>
            </a:r>
            <a:r>
              <a:rPr lang="en-US" dirty="0" smtClean="0"/>
              <a:t> Boxes.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set up window displays for retail stores.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1610519"/>
            <a:ext cx="4505325" cy="4505325"/>
          </a:xfrm>
        </p:spPr>
      </p:pic>
    </p:spTree>
    <p:extLst>
      <p:ext uri="{BB962C8B-B14F-4D97-AF65-F5344CB8AC3E}">
        <p14:creationId xmlns:p14="http://schemas.microsoft.com/office/powerpoint/2010/main" val="37174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26.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copied anything that was not considered to be art at the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died of natural causes.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28.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was shot by a friend who was angry that I would not let her have a say in the videos we filmed.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My brother helped me collect celebrity images and autographs.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29.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They massaged my heart and I came back to life.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124869"/>
            <a:ext cx="5715000" cy="3476625"/>
          </a:xfrm>
        </p:spPr>
      </p:pic>
    </p:spTree>
    <p:extLst>
      <p:ext uri="{BB962C8B-B14F-4D97-AF65-F5344CB8AC3E}">
        <p14:creationId xmlns:p14="http://schemas.microsoft.com/office/powerpoint/2010/main" val="15779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left my wealth to create a foundation that helps artists meet their goals.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My work features Ben Day dots.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My sons were allowed to spend time with me in my studio.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34.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paint because it’s fun.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35. Life 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2" y="1600200"/>
            <a:ext cx="7250896" cy="4525963"/>
          </a:xfrm>
        </p:spPr>
      </p:pic>
    </p:spTree>
    <p:extLst>
      <p:ext uri="{BB962C8B-B14F-4D97-AF65-F5344CB8AC3E}">
        <p14:creationId xmlns:p14="http://schemas.microsoft.com/office/powerpoint/2010/main" val="21693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served in WWII.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37.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51" y="1600200"/>
            <a:ext cx="5847497" cy="4525963"/>
          </a:xfrm>
        </p:spPr>
      </p:pic>
    </p:spTree>
    <p:extLst>
      <p:ext uri="{BB962C8B-B14F-4D97-AF65-F5344CB8AC3E}">
        <p14:creationId xmlns:p14="http://schemas.microsoft.com/office/powerpoint/2010/main" val="7629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made art about current events such as the JFK assassination.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72" y="2034381"/>
            <a:ext cx="3648456" cy="3657600"/>
          </a:xfrm>
        </p:spPr>
      </p:pic>
    </p:spTree>
    <p:extLst>
      <p:ext uri="{BB962C8B-B14F-4D97-AF65-F5344CB8AC3E}">
        <p14:creationId xmlns:p14="http://schemas.microsoft.com/office/powerpoint/2010/main" val="22266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went to a private school that did not have art classes.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77" y="1600200"/>
            <a:ext cx="3924245" cy="4525963"/>
          </a:xfrm>
        </p:spPr>
      </p:pic>
    </p:spTree>
    <p:extLst>
      <p:ext uri="{BB962C8B-B14F-4D97-AF65-F5344CB8AC3E}">
        <p14:creationId xmlns:p14="http://schemas.microsoft.com/office/powerpoint/2010/main" val="2834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41.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started making art at home as a teenager.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42.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My work is not about feelings.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43.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2262981"/>
            <a:ext cx="7531100" cy="3200400"/>
          </a:xfrm>
        </p:spPr>
      </p:pic>
    </p:spTree>
    <p:extLst>
      <p:ext uri="{BB962C8B-B14F-4D97-AF65-F5344CB8AC3E}">
        <p14:creationId xmlns:p14="http://schemas.microsoft.com/office/powerpoint/2010/main" val="9882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44.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was once considered the worst artists in the United States.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55" y="1600200"/>
            <a:ext cx="5117889" cy="4525963"/>
          </a:xfrm>
        </p:spPr>
      </p:pic>
    </p:spTree>
    <p:extLst>
      <p:ext uri="{BB962C8B-B14F-4D97-AF65-F5344CB8AC3E}">
        <p14:creationId xmlns:p14="http://schemas.microsoft.com/office/powerpoint/2010/main" val="31251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46.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liked to copy frames from comics.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47.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34" y="1600200"/>
            <a:ext cx="3439731" cy="4525963"/>
          </a:xfrm>
        </p:spPr>
      </p:pic>
    </p:spTree>
    <p:extLst>
      <p:ext uri="{BB962C8B-B14F-4D97-AF65-F5344CB8AC3E}">
        <p14:creationId xmlns:p14="http://schemas.microsoft.com/office/powerpoint/2010/main" val="12588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48.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had a sculpture garden on the roof of my studio.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1622901"/>
            <a:ext cx="5974080" cy="4480560"/>
          </a:xfrm>
        </p:spPr>
      </p:pic>
    </p:spTree>
    <p:extLst>
      <p:ext uri="{BB962C8B-B14F-4D97-AF65-F5344CB8AC3E}">
        <p14:creationId xmlns:p14="http://schemas.microsoft.com/office/powerpoint/2010/main" val="38425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49.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3748"/>
            <a:ext cx="8229600" cy="4338866"/>
          </a:xfrm>
        </p:spPr>
      </p:pic>
    </p:spTree>
    <p:extLst>
      <p:ext uri="{BB962C8B-B14F-4D97-AF65-F5344CB8AC3E}">
        <p14:creationId xmlns:p14="http://schemas.microsoft.com/office/powerpoint/2010/main" val="29026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My first pop art painting was a copy of a bazooka gum wrapper.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51.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08" y="1600200"/>
            <a:ext cx="5238383" cy="4525963"/>
          </a:xfrm>
        </p:spPr>
      </p:pic>
    </p:spTree>
    <p:extLst>
      <p:ext uri="{BB962C8B-B14F-4D97-AF65-F5344CB8AC3E}">
        <p14:creationId xmlns:p14="http://schemas.microsoft.com/office/powerpoint/2010/main" val="27514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52.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was sick as a kid.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53. The Art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2407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54.Life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My family sued New York Hospital after my death.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55. Life 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25" y="1600200"/>
            <a:ext cx="6073550" cy="4525963"/>
          </a:xfrm>
        </p:spPr>
      </p:pic>
    </p:spTree>
    <p:extLst>
      <p:ext uri="{BB962C8B-B14F-4D97-AF65-F5344CB8AC3E}">
        <p14:creationId xmlns:p14="http://schemas.microsoft.com/office/powerpoint/2010/main" val="10407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56.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started out drip painting.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57.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was born in New York.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58.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used a limited color pallet: Primary Colors and Black and White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was born in Pittsburgh.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59.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08" y="2130393"/>
            <a:ext cx="4443984" cy="3465576"/>
          </a:xfrm>
        </p:spPr>
      </p:pic>
    </p:spTree>
    <p:extLst>
      <p:ext uri="{BB962C8B-B14F-4D97-AF65-F5344CB8AC3E}">
        <p14:creationId xmlns:p14="http://schemas.microsoft.com/office/powerpoint/2010/main" val="32805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liked art as a young person.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61.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82" y="1600200"/>
            <a:ext cx="5850835" cy="4525963"/>
          </a:xfrm>
        </p:spPr>
      </p:pic>
    </p:spTree>
    <p:extLst>
      <p:ext uri="{BB962C8B-B14F-4D97-AF65-F5344CB8AC3E}">
        <p14:creationId xmlns:p14="http://schemas.microsoft.com/office/powerpoint/2010/main" val="16622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62. The 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1862931"/>
            <a:ext cx="3495675" cy="4000500"/>
          </a:xfrm>
        </p:spPr>
      </p:pic>
    </p:spTree>
    <p:extLst>
      <p:ext uri="{BB962C8B-B14F-4D97-AF65-F5344CB8AC3E}">
        <p14:creationId xmlns:p14="http://schemas.microsoft.com/office/powerpoint/2010/main" val="32290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63.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called my studio “The Factory.”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My parents are from Czechoslovakia.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made art about celebrities.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was a family man.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Life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My fourth grade teacher first noticed I was good at art.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668</Words>
  <Application>Microsoft Office PowerPoint</Application>
  <PresentationFormat>On-screen Show (4:3)</PresentationFormat>
  <Paragraphs>108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Pop Art</vt:lpstr>
      <vt:lpstr>1. Life Story</vt:lpstr>
      <vt:lpstr>2. Life Story</vt:lpstr>
      <vt:lpstr>3. The Art</vt:lpstr>
      <vt:lpstr>4. The Art</vt:lpstr>
      <vt:lpstr>5. Life Story</vt:lpstr>
      <vt:lpstr>6. The Art</vt:lpstr>
      <vt:lpstr>7. Life Story</vt:lpstr>
      <vt:lpstr>8. Life Story</vt:lpstr>
      <vt:lpstr>9. Life Story</vt:lpstr>
      <vt:lpstr>10. Life Story</vt:lpstr>
      <vt:lpstr>11. Life Story</vt:lpstr>
      <vt:lpstr>12. Life Story</vt:lpstr>
      <vt:lpstr>13. The Art</vt:lpstr>
      <vt:lpstr>14. The Art</vt:lpstr>
      <vt:lpstr>15. The Art</vt:lpstr>
      <vt:lpstr>16. The Art</vt:lpstr>
      <vt:lpstr>17. The Art</vt:lpstr>
      <vt:lpstr>18. The Art</vt:lpstr>
      <vt:lpstr>19. The Art</vt:lpstr>
      <vt:lpstr>20. The Art</vt:lpstr>
      <vt:lpstr>21. The Art</vt:lpstr>
      <vt:lpstr>22. The Art</vt:lpstr>
      <vt:lpstr>23. The Art</vt:lpstr>
      <vt:lpstr>24. Life Story</vt:lpstr>
      <vt:lpstr>25. The Art</vt:lpstr>
      <vt:lpstr>26. The Art</vt:lpstr>
      <vt:lpstr>27. Life Story</vt:lpstr>
      <vt:lpstr>28. Life Story</vt:lpstr>
      <vt:lpstr>29. Life Story</vt:lpstr>
      <vt:lpstr>30. The Art</vt:lpstr>
      <vt:lpstr>31. Life Story</vt:lpstr>
      <vt:lpstr>32. The Art</vt:lpstr>
      <vt:lpstr>33. Life Story</vt:lpstr>
      <vt:lpstr>34. Life Story</vt:lpstr>
      <vt:lpstr>35. Life Story</vt:lpstr>
      <vt:lpstr>36. Life Story</vt:lpstr>
      <vt:lpstr>37. The Art</vt:lpstr>
      <vt:lpstr>38. The Art</vt:lpstr>
      <vt:lpstr>39. Life Story</vt:lpstr>
      <vt:lpstr>40. The Art</vt:lpstr>
      <vt:lpstr>41. Life Story</vt:lpstr>
      <vt:lpstr>42. The Art</vt:lpstr>
      <vt:lpstr>43. The Art</vt:lpstr>
      <vt:lpstr>44. Life Story</vt:lpstr>
      <vt:lpstr>45. The Art</vt:lpstr>
      <vt:lpstr>46. The Art</vt:lpstr>
      <vt:lpstr>47. The Art</vt:lpstr>
      <vt:lpstr>48. The Art</vt:lpstr>
      <vt:lpstr>49. The Art</vt:lpstr>
      <vt:lpstr>50. The Art</vt:lpstr>
      <vt:lpstr>51. The Art</vt:lpstr>
      <vt:lpstr>52. Life Story</vt:lpstr>
      <vt:lpstr>53. The Art</vt:lpstr>
      <vt:lpstr>54.Life Story</vt:lpstr>
      <vt:lpstr>55. Life Story</vt:lpstr>
      <vt:lpstr>56. The Art</vt:lpstr>
      <vt:lpstr>57. Life Story</vt:lpstr>
      <vt:lpstr>58. The Art</vt:lpstr>
      <vt:lpstr>59. The Art</vt:lpstr>
      <vt:lpstr>60. Life Story</vt:lpstr>
      <vt:lpstr>61. The Art</vt:lpstr>
      <vt:lpstr>62. The Art</vt:lpstr>
      <vt:lpstr>63. Life Story</vt:lpstr>
      <vt:lpstr>64. Life Story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2015-11-09T17:22:46Z</dcterms:created>
  <dcterms:modified xsi:type="dcterms:W3CDTF">2015-11-09T19:46:32Z</dcterms:modified>
</cp:coreProperties>
</file>